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8126" y="-123326"/>
            <a:ext cx="15623325" cy="10409040"/>
            <a:chOff x="2758126" y="-123326"/>
            <a:chExt cx="15623325" cy="10409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8126" y="-123326"/>
              <a:ext cx="15623325" cy="10409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8884" y="3418007"/>
            <a:ext cx="14482593" cy="3226891"/>
            <a:chOff x="-608884" y="3418007"/>
            <a:chExt cx="14482593" cy="3226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8884" y="3418007"/>
              <a:ext cx="14482593" cy="32268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5854" y="7160622"/>
            <a:ext cx="5314286" cy="24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1614" y="4374077"/>
            <a:ext cx="6365354" cy="13467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87161" y="5047459"/>
            <a:ext cx="5617761" cy="115169"/>
            <a:chOff x="12687161" y="5047459"/>
            <a:chExt cx="5617761" cy="115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7161" y="5047459"/>
              <a:ext cx="5617761" cy="115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434" y="321021"/>
            <a:ext cx="5923810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8003" y="1340377"/>
            <a:ext cx="8537005" cy="8553668"/>
            <a:chOff x="358003" y="1340377"/>
            <a:chExt cx="8537005" cy="85536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003" y="1340377"/>
              <a:ext cx="8537005" cy="855366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3477628-2F25-4D42-805B-D8928769F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837496"/>
            <a:ext cx="6868484" cy="90881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FE665D-2220-42DF-805B-03A660994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848100"/>
            <a:ext cx="6803344" cy="33461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8EE1F2-DD31-45A6-9F9C-4C4AAAC61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837496"/>
            <a:ext cx="7778168" cy="89400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A9681E-C973-4BDB-BD33-244EFA584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6" y="840762"/>
            <a:ext cx="8020211" cy="88208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BCE680-8A4D-4AF2-BDF1-9BD91D52F0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730310"/>
            <a:ext cx="8096049" cy="9289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434" y="321021"/>
            <a:ext cx="5400000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4200" y="1544107"/>
            <a:ext cx="10987952" cy="7899293"/>
            <a:chOff x="3056799" y="1615337"/>
            <a:chExt cx="10987952" cy="78992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6799" y="1615337"/>
              <a:ext cx="10987952" cy="78992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24200" y="1544106"/>
            <a:ext cx="12413081" cy="7899293"/>
            <a:chOff x="2581756" y="1780570"/>
            <a:chExt cx="12413081" cy="78992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1756" y="1780570"/>
              <a:ext cx="12413081" cy="78992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24200" y="1546346"/>
            <a:ext cx="13437835" cy="7590548"/>
            <a:chOff x="2069379" y="1937851"/>
            <a:chExt cx="13437835" cy="7590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9379" y="1937851"/>
              <a:ext cx="13437835" cy="7590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44548" y="1266704"/>
            <a:ext cx="13997138" cy="8454095"/>
            <a:chOff x="2069379" y="1780570"/>
            <a:chExt cx="13767803" cy="77615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9379" y="1780570"/>
              <a:ext cx="13767803" cy="77615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434" y="321021"/>
            <a:ext cx="6771429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24145" y="2233472"/>
            <a:ext cx="13079421" cy="7079237"/>
            <a:chOff x="2424145" y="2233472"/>
            <a:chExt cx="13079421" cy="70792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4145" y="2233472"/>
              <a:ext cx="13079421" cy="7079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7888" y="1760738"/>
            <a:ext cx="9029203" cy="8024704"/>
            <a:chOff x="4449254" y="1737775"/>
            <a:chExt cx="9029203" cy="80247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9254" y="1737775"/>
              <a:ext cx="9029203" cy="80247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8573" y="1760738"/>
            <a:ext cx="9210564" cy="8024704"/>
            <a:chOff x="4449254" y="1737775"/>
            <a:chExt cx="9210564" cy="80247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9254" y="1737775"/>
              <a:ext cx="9210564" cy="80247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56396" y="1719191"/>
            <a:ext cx="9169256" cy="8034682"/>
            <a:chOff x="4490562" y="1755749"/>
            <a:chExt cx="9169256" cy="8034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0562" y="1755749"/>
              <a:ext cx="9169256" cy="80346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434" y="321021"/>
            <a:ext cx="6247619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59036" y="2384935"/>
            <a:ext cx="13219966" cy="7155306"/>
            <a:chOff x="2959036" y="2384935"/>
            <a:chExt cx="13219966" cy="71553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9036" y="2384935"/>
              <a:ext cx="13219966" cy="7155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28055" y="1562100"/>
            <a:ext cx="8481928" cy="8292971"/>
            <a:chOff x="5328055" y="1607201"/>
            <a:chExt cx="8481928" cy="82929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8055" y="1607201"/>
              <a:ext cx="8481928" cy="82929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434" y="321021"/>
            <a:ext cx="5504762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0224" y="2563936"/>
            <a:ext cx="12841928" cy="6950694"/>
            <a:chOff x="2870224" y="2563936"/>
            <a:chExt cx="12841928" cy="69506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0224" y="2563936"/>
              <a:ext cx="12841928" cy="6950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84809" y="1790700"/>
            <a:ext cx="8254487" cy="8038523"/>
            <a:chOff x="5232358" y="2020022"/>
            <a:chExt cx="8254487" cy="80385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2358" y="2020022"/>
              <a:ext cx="8254487" cy="8038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4809" y="1781056"/>
            <a:ext cx="8254487" cy="8048167"/>
            <a:chOff x="5232358" y="2057143"/>
            <a:chExt cx="8254487" cy="80481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2358" y="2057143"/>
              <a:ext cx="8254487" cy="80481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434" y="321021"/>
            <a:ext cx="6666667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87952" y="1857713"/>
            <a:ext cx="11924269" cy="7429122"/>
            <a:chOff x="2987952" y="1857713"/>
            <a:chExt cx="11924269" cy="74291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952" y="1857713"/>
              <a:ext cx="11924269" cy="742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7800" y="3614504"/>
            <a:ext cx="14316087" cy="5199532"/>
            <a:chOff x="1792043" y="3323704"/>
            <a:chExt cx="14316087" cy="51995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2043" y="3323704"/>
              <a:ext cx="14316087" cy="51995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2111" y="3614504"/>
            <a:ext cx="14455087" cy="5185762"/>
            <a:chOff x="1722543" y="3365012"/>
            <a:chExt cx="14455087" cy="5185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543" y="3365012"/>
              <a:ext cx="14455087" cy="5185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4378" y="3569782"/>
            <a:ext cx="14696222" cy="5230484"/>
            <a:chOff x="1722543" y="3335131"/>
            <a:chExt cx="14428920" cy="52304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543" y="3335131"/>
              <a:ext cx="14428920" cy="5230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2596" y="3568693"/>
            <a:ext cx="14624582" cy="5254609"/>
            <a:chOff x="1764504" y="3365012"/>
            <a:chExt cx="14624582" cy="52546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4504" y="3365012"/>
              <a:ext cx="14624582" cy="52546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50" y="210866"/>
            <a:ext cx="5819048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09142" y="2247900"/>
            <a:ext cx="12765577" cy="6909368"/>
            <a:chOff x="2146644" y="1981573"/>
            <a:chExt cx="12765577" cy="69093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6644" y="1981573"/>
              <a:ext cx="12765577" cy="69093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6079" y="2247900"/>
            <a:ext cx="12859924" cy="6844589"/>
            <a:chOff x="2146644" y="1981573"/>
            <a:chExt cx="12645891" cy="6844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6644" y="1981573"/>
              <a:ext cx="12645891" cy="6844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93901" y="2237868"/>
            <a:ext cx="12931655" cy="6864652"/>
            <a:chOff x="2146644" y="1981573"/>
            <a:chExt cx="12682960" cy="6864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6644" y="1981573"/>
              <a:ext cx="12682960" cy="6864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18104" y="2242277"/>
            <a:ext cx="12931655" cy="6899666"/>
            <a:chOff x="2091566" y="1981573"/>
            <a:chExt cx="12747651" cy="68996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1566" y="1981573"/>
              <a:ext cx="12747651" cy="68996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50" y="210866"/>
            <a:ext cx="6666667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53873" y="2911618"/>
            <a:ext cx="12417408" cy="5432616"/>
            <a:chOff x="2753873" y="2911618"/>
            <a:chExt cx="12417408" cy="54326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3873" y="2911618"/>
              <a:ext cx="12417408" cy="54326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7745" y="2406379"/>
            <a:ext cx="6404131" cy="6433552"/>
            <a:chOff x="5507745" y="2406379"/>
            <a:chExt cx="6404131" cy="64335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7745" y="2406379"/>
              <a:ext cx="6404131" cy="64335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53873" y="2406380"/>
            <a:ext cx="12417408" cy="5965394"/>
            <a:chOff x="2791148" y="2911618"/>
            <a:chExt cx="12133678" cy="54601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1148" y="2911618"/>
              <a:ext cx="12133678" cy="54601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84780" y="2334915"/>
            <a:ext cx="6555594" cy="6505016"/>
            <a:chOff x="5507745" y="2389993"/>
            <a:chExt cx="6555594" cy="65050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7745" y="2389993"/>
              <a:ext cx="6555594" cy="65050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50" y="210866"/>
            <a:ext cx="6142857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80115" y="2402253"/>
            <a:ext cx="11667226" cy="5775277"/>
            <a:chOff x="3454733" y="2775497"/>
            <a:chExt cx="11667226" cy="57752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733" y="2775497"/>
              <a:ext cx="11667226" cy="5775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3882" y="2361812"/>
            <a:ext cx="13417396" cy="5775277"/>
            <a:chOff x="2835112" y="2775497"/>
            <a:chExt cx="13417396" cy="57752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5112" y="2775497"/>
              <a:ext cx="13417396" cy="5775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0166" y="2341326"/>
            <a:ext cx="12751543" cy="7252440"/>
            <a:chOff x="3168038" y="2321108"/>
            <a:chExt cx="12751543" cy="72524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8038" y="2321108"/>
              <a:ext cx="12751543" cy="7252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70166" y="2292672"/>
            <a:ext cx="12751543" cy="7349747"/>
            <a:chOff x="3220654" y="2321108"/>
            <a:chExt cx="12698927" cy="73497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0654" y="2321108"/>
              <a:ext cx="12698927" cy="7349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61457" y="2041024"/>
            <a:ext cx="12923537" cy="7601395"/>
            <a:chOff x="3220654" y="2083230"/>
            <a:chExt cx="12698927" cy="76013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0654" y="2083230"/>
              <a:ext cx="12698927" cy="76013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50" y="210866"/>
            <a:ext cx="6980952" cy="8190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076C0F-6B44-4191-B49D-0946B73D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999811"/>
            <a:ext cx="12679544" cy="6287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394754-AFBE-4879-88D3-EC6C3E069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519" y="1485900"/>
            <a:ext cx="8106906" cy="75067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4DC240-EDE8-4297-BEE6-82AA41EF3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988" y="1452154"/>
            <a:ext cx="8106906" cy="80021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9063" y="3006872"/>
            <a:ext cx="838095" cy="8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487" y="3810107"/>
            <a:ext cx="1095238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9537" y="4588957"/>
            <a:ext cx="3942329" cy="3369735"/>
            <a:chOff x="1679537" y="4588957"/>
            <a:chExt cx="3942329" cy="33697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537" y="4588957"/>
              <a:ext cx="3942329" cy="336973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3027" y="4872338"/>
            <a:ext cx="2171429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8056" y="3665897"/>
            <a:ext cx="3908498" cy="165029"/>
            <a:chOff x="1698056" y="3665897"/>
            <a:chExt cx="3908498" cy="1650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8056" y="3665897"/>
              <a:ext cx="3908498" cy="1650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5037" y="3684945"/>
            <a:ext cx="3908498" cy="165029"/>
            <a:chOff x="7005037" y="3684945"/>
            <a:chExt cx="3908498" cy="1650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5037" y="3684945"/>
              <a:ext cx="3908498" cy="1650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17042" y="3684945"/>
            <a:ext cx="3908498" cy="165029"/>
            <a:chOff x="12417042" y="3684945"/>
            <a:chExt cx="3908498" cy="165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17042" y="3684945"/>
              <a:ext cx="3908498" cy="1650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64509" y="3025920"/>
            <a:ext cx="838095" cy="8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84933" y="3829155"/>
            <a:ext cx="2819048" cy="8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46568" y="3006872"/>
            <a:ext cx="838095" cy="8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8420" y="3836773"/>
            <a:ext cx="2123810" cy="6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92691" y="4588957"/>
            <a:ext cx="3942329" cy="3395590"/>
            <a:chOff x="6992691" y="4588957"/>
            <a:chExt cx="3942329" cy="33955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2691" y="4588957"/>
              <a:ext cx="3942329" cy="33955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7042" y="4588957"/>
            <a:ext cx="3942329" cy="3395590"/>
            <a:chOff x="12417042" y="4588957"/>
            <a:chExt cx="3942329" cy="33955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7042" y="4588957"/>
              <a:ext cx="3942329" cy="33955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3289" y="853289"/>
            <a:ext cx="1857143" cy="13619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44455" y="5512068"/>
            <a:ext cx="1714286" cy="4095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28629" y="6542692"/>
            <a:ext cx="1314286" cy="4095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07173" y="4872338"/>
            <a:ext cx="2790476" cy="8095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10158" y="4782993"/>
            <a:ext cx="2257143" cy="8095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21586" y="5237789"/>
            <a:ext cx="847619" cy="4095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46693" y="5197917"/>
            <a:ext cx="1247619" cy="4095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21586" y="5512068"/>
            <a:ext cx="895238" cy="4095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46693" y="5512068"/>
            <a:ext cx="1447619" cy="4095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21586" y="5786347"/>
            <a:ext cx="1047619" cy="409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37697" y="6228111"/>
            <a:ext cx="1904762" cy="8095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07817" y="6730702"/>
            <a:ext cx="847619" cy="4095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04799" y="6730702"/>
            <a:ext cx="847619" cy="4095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21586" y="7060059"/>
            <a:ext cx="847619" cy="40952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32338" y="7060059"/>
            <a:ext cx="1447619" cy="4095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621586" y="7389415"/>
            <a:ext cx="1514286" cy="4095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CD6B81-C468-4556-8C83-FFBCFA395EF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23658" y="6030369"/>
            <a:ext cx="1285056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50" y="210866"/>
            <a:ext cx="7400000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54327" y="2019300"/>
            <a:ext cx="13579346" cy="6755725"/>
            <a:chOff x="2090189" y="2519935"/>
            <a:chExt cx="13579346" cy="67557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0189" y="2519935"/>
              <a:ext cx="13579346" cy="6755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563B01-114D-4FF3-AAB3-FE67305C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372383"/>
            <a:ext cx="11516974" cy="6550358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050" y="210866"/>
            <a:ext cx="7504762" cy="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9129" y="2247900"/>
            <a:ext cx="15922315" cy="7038238"/>
            <a:chOff x="1112853" y="2338067"/>
            <a:chExt cx="15922315" cy="7038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853" y="2338067"/>
              <a:ext cx="15922315" cy="7038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5255" y="1818481"/>
            <a:ext cx="16574344" cy="6928714"/>
            <a:chOff x="1016467" y="2324298"/>
            <a:chExt cx="16574344" cy="6928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467" y="2324298"/>
              <a:ext cx="16574344" cy="6928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5800" y="1000862"/>
            <a:ext cx="7752151" cy="8698066"/>
            <a:chOff x="5038210" y="1272289"/>
            <a:chExt cx="7752151" cy="86980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8210" y="1272289"/>
              <a:ext cx="7752151" cy="86980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88678" y="-139048"/>
            <a:ext cx="18780106" cy="10563810"/>
            <a:chOff x="-4888678" y="-139048"/>
            <a:chExt cx="18780106" cy="1056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88678" y="-139048"/>
              <a:ext cx="18780106" cy="1056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9015" y="4365734"/>
            <a:ext cx="5828571" cy="1638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5875" y="2631067"/>
            <a:ext cx="5971429" cy="30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9157" y="2934534"/>
            <a:ext cx="211285" cy="1737793"/>
            <a:chOff x="289157" y="2934534"/>
            <a:chExt cx="211285" cy="17377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157" y="2934534"/>
              <a:ext cx="211285" cy="1737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2389" y="0"/>
            <a:ext cx="15623325" cy="10409040"/>
            <a:chOff x="2662389" y="0"/>
            <a:chExt cx="15623325" cy="104090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389" y="0"/>
              <a:ext cx="15623325" cy="10409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0238" y="5575238"/>
            <a:ext cx="14845238" cy="3565038"/>
            <a:chOff x="1720238" y="5575238"/>
            <a:chExt cx="14845238" cy="3565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0238" y="5575238"/>
              <a:ext cx="14845238" cy="35650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18189" y="4554777"/>
            <a:ext cx="3689303" cy="1020461"/>
            <a:chOff x="7418189" y="4554777"/>
            <a:chExt cx="3689303" cy="102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8189" y="4554777"/>
              <a:ext cx="3689303" cy="10204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3360" y="2580952"/>
            <a:ext cx="13310212" cy="1897143"/>
            <a:chOff x="2493360" y="2580952"/>
            <a:chExt cx="13310212" cy="189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3360" y="2580952"/>
              <a:ext cx="13310212" cy="189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14944" y="2779434"/>
            <a:ext cx="3800000" cy="6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18532" y="3327178"/>
            <a:ext cx="12866667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92870" y="5727619"/>
            <a:ext cx="3243809" cy="3243809"/>
            <a:chOff x="1892870" y="5727619"/>
            <a:chExt cx="3243809" cy="32438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892870" y="5727619"/>
              <a:ext cx="3243809" cy="3243809"/>
              <a:chOff x="1892870" y="5727619"/>
              <a:chExt cx="3243809" cy="324380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92870" y="5727619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637148" y="5727619"/>
            <a:ext cx="3243809" cy="3243809"/>
            <a:chOff x="5637148" y="5727619"/>
            <a:chExt cx="3243809" cy="324380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637148" y="5727619"/>
              <a:ext cx="3243809" cy="3243809"/>
              <a:chOff x="5637148" y="5727619"/>
              <a:chExt cx="3243809" cy="32438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37148" y="5727619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381425" y="5727619"/>
            <a:ext cx="3243809" cy="3243809"/>
            <a:chOff x="9381425" y="5727619"/>
            <a:chExt cx="3243809" cy="324380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381425" y="5727619"/>
              <a:ext cx="3243809" cy="3243809"/>
              <a:chOff x="9381425" y="5727619"/>
              <a:chExt cx="3243809" cy="32438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81425" y="5727619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3125702" y="5727619"/>
            <a:ext cx="3243809" cy="3243809"/>
            <a:chOff x="13125702" y="5727619"/>
            <a:chExt cx="3243809" cy="324380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125702" y="5727619"/>
              <a:ext cx="3243809" cy="3243809"/>
              <a:chOff x="13125702" y="5727619"/>
              <a:chExt cx="3243809" cy="324380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125702" y="5727619"/>
                <a:ext cx="3243809" cy="3243809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54088" y="6860257"/>
            <a:ext cx="2542857" cy="8190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84596" y="6759939"/>
            <a:ext cx="2371429" cy="11047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28873" y="6807675"/>
            <a:ext cx="2323810" cy="11047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73150" y="6860257"/>
            <a:ext cx="2057143" cy="8190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3CE974-500C-4C15-BBFB-DA3A832297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391159"/>
            <a:ext cx="5007939" cy="13233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BA3585-5B05-480A-97BA-EF5271C1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00100"/>
            <a:ext cx="3927986" cy="1295400"/>
          </a:xfrm>
          <a:prstGeom prst="rect">
            <a:avLst/>
          </a:prstGeom>
        </p:spPr>
      </p:pic>
      <p:grpSp>
        <p:nvGrpSpPr>
          <p:cNvPr id="5" name="그룹 1004">
            <a:extLst>
              <a:ext uri="{FF2B5EF4-FFF2-40B4-BE49-F238E27FC236}">
                <a16:creationId xmlns:a16="http://schemas.microsoft.com/office/drawing/2014/main" id="{BE06B036-2EF0-4B5E-A039-A4811AFCCDD5}"/>
              </a:ext>
            </a:extLst>
          </p:cNvPr>
          <p:cNvGrpSpPr/>
          <p:nvPr/>
        </p:nvGrpSpPr>
        <p:grpSpPr>
          <a:xfrm>
            <a:off x="1764641" y="4119481"/>
            <a:ext cx="3243809" cy="3243809"/>
            <a:chOff x="1892870" y="5727619"/>
            <a:chExt cx="3243809" cy="3243809"/>
          </a:xfrm>
        </p:grpSpPr>
        <p:grpSp>
          <p:nvGrpSpPr>
            <p:cNvPr id="6" name="그룹 1005">
              <a:extLst>
                <a:ext uri="{FF2B5EF4-FFF2-40B4-BE49-F238E27FC236}">
                  <a16:creationId xmlns:a16="http://schemas.microsoft.com/office/drawing/2014/main" id="{AE09309E-3E93-480F-A589-D0707E3AA62F}"/>
                </a:ext>
              </a:extLst>
            </p:cNvPr>
            <p:cNvGrpSpPr/>
            <p:nvPr/>
          </p:nvGrpSpPr>
          <p:grpSpPr>
            <a:xfrm>
              <a:off x="1892870" y="5727619"/>
              <a:ext cx="3243809" cy="3243809"/>
              <a:chOff x="1892870" y="5727619"/>
              <a:chExt cx="3243809" cy="3243809"/>
            </a:xfrm>
          </p:grpSpPr>
          <p:pic>
            <p:nvPicPr>
              <p:cNvPr id="7" name="Object 14">
                <a:extLst>
                  <a:ext uri="{FF2B5EF4-FFF2-40B4-BE49-F238E27FC236}">
                    <a16:creationId xmlns:a16="http://schemas.microsoft.com/office/drawing/2014/main" id="{682105D8-F216-478F-8B69-EEF054FEC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92870" y="5727619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CA90C39C-2FF5-43A3-B99D-0BA16123A94E}"/>
              </a:ext>
            </a:extLst>
          </p:cNvPr>
          <p:cNvGrpSpPr/>
          <p:nvPr/>
        </p:nvGrpSpPr>
        <p:grpSpPr>
          <a:xfrm>
            <a:off x="5661727" y="4086132"/>
            <a:ext cx="3243809" cy="3243809"/>
            <a:chOff x="5637148" y="5727619"/>
            <a:chExt cx="3243809" cy="3243809"/>
          </a:xfrm>
        </p:grpSpPr>
        <p:grpSp>
          <p:nvGrpSpPr>
            <p:cNvPr id="9" name="그룹 1007">
              <a:extLst>
                <a:ext uri="{FF2B5EF4-FFF2-40B4-BE49-F238E27FC236}">
                  <a16:creationId xmlns:a16="http://schemas.microsoft.com/office/drawing/2014/main" id="{3794DDCE-D7C1-4CE7-BCE9-75791F429C6B}"/>
                </a:ext>
              </a:extLst>
            </p:cNvPr>
            <p:cNvGrpSpPr/>
            <p:nvPr/>
          </p:nvGrpSpPr>
          <p:grpSpPr>
            <a:xfrm>
              <a:off x="5637148" y="5727619"/>
              <a:ext cx="3243809" cy="3243809"/>
              <a:chOff x="5637148" y="5727619"/>
              <a:chExt cx="3243809" cy="3243809"/>
            </a:xfrm>
          </p:grpSpPr>
          <p:pic>
            <p:nvPicPr>
              <p:cNvPr id="10" name="Object 19">
                <a:extLst>
                  <a:ext uri="{FF2B5EF4-FFF2-40B4-BE49-F238E27FC236}">
                    <a16:creationId xmlns:a16="http://schemas.microsoft.com/office/drawing/2014/main" id="{4F55A9E4-CB19-4DE3-83BA-3067C646C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37148" y="5727619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91BEAFB9-DCB8-4CF4-924D-9502AC781788}"/>
              </a:ext>
            </a:extLst>
          </p:cNvPr>
          <p:cNvGrpSpPr/>
          <p:nvPr/>
        </p:nvGrpSpPr>
        <p:grpSpPr>
          <a:xfrm>
            <a:off x="9642971" y="4163021"/>
            <a:ext cx="3243809" cy="3243809"/>
            <a:chOff x="1892870" y="5727619"/>
            <a:chExt cx="3243809" cy="3243809"/>
          </a:xfrm>
        </p:grpSpPr>
        <p:grpSp>
          <p:nvGrpSpPr>
            <p:cNvPr id="12" name="그룹 1005">
              <a:extLst>
                <a:ext uri="{FF2B5EF4-FFF2-40B4-BE49-F238E27FC236}">
                  <a16:creationId xmlns:a16="http://schemas.microsoft.com/office/drawing/2014/main" id="{D5570113-396B-4E2F-9A27-A189EA143EDB}"/>
                </a:ext>
              </a:extLst>
            </p:cNvPr>
            <p:cNvGrpSpPr/>
            <p:nvPr/>
          </p:nvGrpSpPr>
          <p:grpSpPr>
            <a:xfrm>
              <a:off x="1892870" y="5727619"/>
              <a:ext cx="3243809" cy="3243809"/>
              <a:chOff x="1892870" y="5727619"/>
              <a:chExt cx="3243809" cy="3243809"/>
            </a:xfrm>
          </p:grpSpPr>
          <p:pic>
            <p:nvPicPr>
              <p:cNvPr id="13" name="Object 14">
                <a:extLst>
                  <a:ext uri="{FF2B5EF4-FFF2-40B4-BE49-F238E27FC236}">
                    <a16:creationId xmlns:a16="http://schemas.microsoft.com/office/drawing/2014/main" id="{97062E3F-DFB8-4D40-AF7B-A3383E85D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92870" y="5727619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14" name="그룹 1006">
            <a:extLst>
              <a:ext uri="{FF2B5EF4-FFF2-40B4-BE49-F238E27FC236}">
                <a16:creationId xmlns:a16="http://schemas.microsoft.com/office/drawing/2014/main" id="{8E0BB731-B8C3-4E1A-8A05-C4512E5CE3EC}"/>
              </a:ext>
            </a:extLst>
          </p:cNvPr>
          <p:cNvGrpSpPr/>
          <p:nvPr/>
        </p:nvGrpSpPr>
        <p:grpSpPr>
          <a:xfrm>
            <a:off x="13616257" y="4163021"/>
            <a:ext cx="3243809" cy="3243809"/>
            <a:chOff x="5637148" y="5727619"/>
            <a:chExt cx="3243809" cy="3243809"/>
          </a:xfrm>
        </p:grpSpPr>
        <p:grpSp>
          <p:nvGrpSpPr>
            <p:cNvPr id="15" name="그룹 1007">
              <a:extLst>
                <a:ext uri="{FF2B5EF4-FFF2-40B4-BE49-F238E27FC236}">
                  <a16:creationId xmlns:a16="http://schemas.microsoft.com/office/drawing/2014/main" id="{EF5ED280-0C70-40A7-B9FA-22F4FF4AAAE9}"/>
                </a:ext>
              </a:extLst>
            </p:cNvPr>
            <p:cNvGrpSpPr/>
            <p:nvPr/>
          </p:nvGrpSpPr>
          <p:grpSpPr>
            <a:xfrm>
              <a:off x="5637148" y="5727619"/>
              <a:ext cx="3243809" cy="3243809"/>
              <a:chOff x="5637148" y="5727619"/>
              <a:chExt cx="3243809" cy="3243809"/>
            </a:xfrm>
          </p:grpSpPr>
          <p:pic>
            <p:nvPicPr>
              <p:cNvPr id="16" name="Object 19">
                <a:extLst>
                  <a:ext uri="{FF2B5EF4-FFF2-40B4-BE49-F238E27FC236}">
                    <a16:creationId xmlns:a16="http://schemas.microsoft.com/office/drawing/2014/main" id="{0F6A351F-4F85-4E81-95F4-9C275ED9B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37148" y="5727619"/>
                <a:ext cx="3243809" cy="3243809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62E25B-96C5-438E-9BE7-E9DC955E97E2}"/>
              </a:ext>
            </a:extLst>
          </p:cNvPr>
          <p:cNvSpPr txBox="1"/>
          <p:nvPr/>
        </p:nvSpPr>
        <p:spPr>
          <a:xfrm>
            <a:off x="2353491" y="3341392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/>
              <a:t>김성목</a:t>
            </a:r>
            <a:r>
              <a:rPr lang="ko-KR" altLang="en-US" sz="3600" b="1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F0E9CC-EECE-418B-A7C8-6AFD04457EF6}"/>
              </a:ext>
            </a:extLst>
          </p:cNvPr>
          <p:cNvSpPr txBox="1"/>
          <p:nvPr/>
        </p:nvSpPr>
        <p:spPr>
          <a:xfrm>
            <a:off x="6304661" y="3341392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/>
              <a:t>최종백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0F2020-CA1C-4AFA-A041-837054713943}"/>
              </a:ext>
            </a:extLst>
          </p:cNvPr>
          <p:cNvSpPr txBox="1"/>
          <p:nvPr/>
        </p:nvSpPr>
        <p:spPr>
          <a:xfrm>
            <a:off x="10134600" y="3341391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/>
              <a:t>정승준</a:t>
            </a:r>
            <a:endParaRPr lang="ko-KR" altLang="en-US" sz="3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7F05AB-4AD9-4685-A1C0-C0139D909570}"/>
              </a:ext>
            </a:extLst>
          </p:cNvPr>
          <p:cNvSpPr txBox="1"/>
          <p:nvPr/>
        </p:nvSpPr>
        <p:spPr>
          <a:xfrm>
            <a:off x="14167690" y="334139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/>
              <a:t>마지원</a:t>
            </a:r>
            <a:endParaRPr lang="ko-KR" altLang="en-US" sz="3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190CB1-2FF5-4783-8596-B8E816C2F212}"/>
              </a:ext>
            </a:extLst>
          </p:cNvPr>
          <p:cNvSpPr txBox="1"/>
          <p:nvPr/>
        </p:nvSpPr>
        <p:spPr>
          <a:xfrm>
            <a:off x="2449166" y="5143500"/>
            <a:ext cx="2099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백 엔드 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2400" b="1" dirty="0" err="1"/>
              <a:t>프론트엔드</a:t>
            </a:r>
            <a:endParaRPr lang="ko-KR" alt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C97AF2-EF45-4D7A-B91C-9B1D60DD9921}"/>
              </a:ext>
            </a:extLst>
          </p:cNvPr>
          <p:cNvSpPr txBox="1"/>
          <p:nvPr/>
        </p:nvSpPr>
        <p:spPr>
          <a:xfrm>
            <a:off x="6262875" y="5143500"/>
            <a:ext cx="2099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백 엔드 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2400" b="1" dirty="0" err="1"/>
              <a:t>프론트엔드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9C672-F4B7-49D1-9235-C6DA1BA90954}"/>
              </a:ext>
            </a:extLst>
          </p:cNvPr>
          <p:cNvSpPr txBox="1"/>
          <p:nvPr/>
        </p:nvSpPr>
        <p:spPr>
          <a:xfrm>
            <a:off x="10215282" y="5184760"/>
            <a:ext cx="2099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퍼블리싱 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2400" b="1" dirty="0" err="1"/>
              <a:t>프론트엔드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91985-09D5-47E9-81B1-73AF49FB9104}"/>
              </a:ext>
            </a:extLst>
          </p:cNvPr>
          <p:cNvSpPr txBox="1"/>
          <p:nvPr/>
        </p:nvSpPr>
        <p:spPr>
          <a:xfrm>
            <a:off x="14411110" y="5554092"/>
            <a:ext cx="2099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 err="1"/>
              <a:t>백엔드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0524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941" y="2160666"/>
            <a:ext cx="3243809" cy="3243809"/>
            <a:chOff x="1231941" y="2160666"/>
            <a:chExt cx="3243809" cy="32438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31941" y="2160666"/>
              <a:ext cx="3243809" cy="3243809"/>
              <a:chOff x="1231941" y="2160666"/>
              <a:chExt cx="3243809" cy="324380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31941" y="2160666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5399064" y="2160666"/>
            <a:ext cx="3243809" cy="3243809"/>
            <a:chOff x="5399064" y="2160666"/>
            <a:chExt cx="3243809" cy="32438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399064" y="2160666"/>
              <a:ext cx="3243809" cy="3243809"/>
              <a:chOff x="5399064" y="2160666"/>
              <a:chExt cx="3243809" cy="32438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99064" y="2160666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74586" y="2119358"/>
            <a:ext cx="3243809" cy="3243809"/>
            <a:chOff x="9674586" y="2119358"/>
            <a:chExt cx="3243809" cy="324380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674586" y="2119358"/>
              <a:ext cx="3243809" cy="3243809"/>
              <a:chOff x="9674586" y="2119358"/>
              <a:chExt cx="3243809" cy="324380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674586" y="2119358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789825" y="2160666"/>
            <a:ext cx="3243809" cy="3243809"/>
            <a:chOff x="13789825" y="2160666"/>
            <a:chExt cx="3243809" cy="324380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789825" y="2160666"/>
              <a:ext cx="3243809" cy="3243809"/>
              <a:chOff x="13789825" y="2160666"/>
              <a:chExt cx="3243809" cy="32438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789825" y="2160666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049368" y="6846924"/>
            <a:ext cx="2126777" cy="1595083"/>
            <a:chOff x="4049368" y="6846924"/>
            <a:chExt cx="2126777" cy="15950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9368" y="6846924"/>
              <a:ext cx="2126777" cy="15950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69728" y="2776782"/>
            <a:ext cx="1819428" cy="1924919"/>
            <a:chOff x="14469728" y="2776782"/>
            <a:chExt cx="1819428" cy="19249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69728" y="2776782"/>
              <a:ext cx="1819428" cy="19249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33005" y="6805616"/>
            <a:ext cx="2686403" cy="1343201"/>
            <a:chOff x="12133005" y="6805616"/>
            <a:chExt cx="2686403" cy="13432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3005" y="6805616"/>
              <a:ext cx="2686403" cy="13432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8324" y="3119056"/>
            <a:ext cx="2391044" cy="1327029"/>
            <a:chOff x="1658324" y="3119056"/>
            <a:chExt cx="2391044" cy="13270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8324" y="3119056"/>
              <a:ext cx="2391044" cy="13270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09329" y="3259949"/>
            <a:ext cx="2423280" cy="969312"/>
            <a:chOff x="5809329" y="3259949"/>
            <a:chExt cx="2423280" cy="9693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9329" y="3259949"/>
              <a:ext cx="2423280" cy="9693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336052" y="2780824"/>
            <a:ext cx="1920877" cy="1920877"/>
            <a:chOff x="10336052" y="2780824"/>
            <a:chExt cx="1920877" cy="19208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6052" y="2780824"/>
              <a:ext cx="1920877" cy="19208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672576" y="5855312"/>
            <a:ext cx="3243809" cy="3243809"/>
            <a:chOff x="7672415" y="5855312"/>
            <a:chExt cx="3243809" cy="324380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672415" y="5855312"/>
              <a:ext cx="3243809" cy="3243809"/>
              <a:chOff x="7672415" y="5855312"/>
              <a:chExt cx="3243809" cy="32438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72415" y="5855312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854302" y="5855312"/>
            <a:ext cx="3243809" cy="3243809"/>
            <a:chOff x="11854302" y="5855312"/>
            <a:chExt cx="3243809" cy="324380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854302" y="5855312"/>
              <a:ext cx="3243809" cy="3243809"/>
              <a:chOff x="11854302" y="5855312"/>
              <a:chExt cx="3243809" cy="324380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54302" y="5855312"/>
                <a:ext cx="3243809" cy="3243809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3490851" y="6022560"/>
            <a:ext cx="3243809" cy="3243809"/>
            <a:chOff x="3490851" y="6022560"/>
            <a:chExt cx="3243809" cy="324380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490851" y="6022560"/>
              <a:ext cx="3243809" cy="3243809"/>
              <a:chOff x="3490851" y="6022560"/>
              <a:chExt cx="3243809" cy="324380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490851" y="6022560"/>
                <a:ext cx="3243809" cy="3243809"/>
              </a:xfrm>
              <a:prstGeom prst="rect">
                <a:avLst/>
              </a:prstGeom>
            </p:spPr>
          </p:pic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5FF0056-CFF9-4A5F-BC86-5B9FC5E1E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0609" y="6992064"/>
            <a:ext cx="2319845" cy="9703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7A424E-62CC-4316-BAA0-9A18BCAE8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611" y="312134"/>
            <a:ext cx="3790757" cy="14169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7860" y="2640591"/>
            <a:ext cx="5971429" cy="30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9157" y="2934534"/>
            <a:ext cx="211285" cy="1737793"/>
            <a:chOff x="289157" y="2934534"/>
            <a:chExt cx="211285" cy="17377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157" y="2934534"/>
              <a:ext cx="211285" cy="1737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2389" y="0"/>
            <a:ext cx="15623325" cy="10409040"/>
            <a:chOff x="2662389" y="0"/>
            <a:chExt cx="15623325" cy="104090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389" y="0"/>
              <a:ext cx="15623325" cy="10409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434" y="321021"/>
            <a:ext cx="4790476" cy="8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201" y="1195189"/>
            <a:ext cx="15401033" cy="8746291"/>
            <a:chOff x="943201" y="1195189"/>
            <a:chExt cx="15401033" cy="87462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201" y="1195189"/>
              <a:ext cx="15401033" cy="8746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0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5399" y="2640591"/>
            <a:ext cx="5104762" cy="30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9157" y="2934534"/>
            <a:ext cx="211285" cy="1737793"/>
            <a:chOff x="289157" y="2934534"/>
            <a:chExt cx="211285" cy="17377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157" y="2934534"/>
              <a:ext cx="211285" cy="1737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2389" y="0"/>
            <a:ext cx="15623325" cy="10409040"/>
            <a:chOff x="2662389" y="0"/>
            <a:chExt cx="15623325" cy="104090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389" y="0"/>
              <a:ext cx="15623325" cy="10409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13</Words>
  <Application>Microsoft Office PowerPoint</Application>
  <PresentationFormat>사용자 지정</PresentationFormat>
  <Paragraphs>14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9</cp:revision>
  <dcterms:created xsi:type="dcterms:W3CDTF">2020-10-20T09:32:05Z</dcterms:created>
  <dcterms:modified xsi:type="dcterms:W3CDTF">2020-10-21T08:59:42Z</dcterms:modified>
</cp:coreProperties>
</file>